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325" r:id="rId6"/>
    <p:sldId id="563" r:id="rId7"/>
    <p:sldId id="564" r:id="rId8"/>
    <p:sldId id="483" r:id="rId9"/>
    <p:sldId id="484" r:id="rId10"/>
    <p:sldId id="485" r:id="rId11"/>
    <p:sldId id="486" r:id="rId12"/>
    <p:sldId id="487" r:id="rId13"/>
    <p:sldId id="488" r:id="rId14"/>
    <p:sldId id="489" r:id="rId15"/>
    <p:sldId id="338" r:id="rId16"/>
    <p:sldId id="33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79" r:id="rId29"/>
    <p:sldId id="480" r:id="rId30"/>
    <p:sldId id="481" r:id="rId31"/>
    <p:sldId id="482" r:id="rId32"/>
    <p:sldId id="565" r:id="rId33"/>
    <p:sldId id="265" r:id="rId34"/>
    <p:sldId id="439" r:id="rId35"/>
    <p:sldId id="426" r:id="rId36"/>
    <p:sldId id="427" r:id="rId37"/>
    <p:sldId id="501" r:id="rId38"/>
    <p:sldId id="502" r:id="rId39"/>
    <p:sldId id="503" r:id="rId40"/>
    <p:sldId id="428" r:id="rId41"/>
    <p:sldId id="51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438" r:id="rId51"/>
    <p:sldId id="440" r:id="rId52"/>
    <p:sldId id="441" r:id="rId53"/>
    <p:sldId id="442" r:id="rId54"/>
    <p:sldId id="574" r:id="rId55"/>
    <p:sldId id="575" r:id="rId56"/>
    <p:sldId id="576" r:id="rId57"/>
    <p:sldId id="577" r:id="rId58"/>
    <p:sldId id="578" r:id="rId59"/>
    <p:sldId id="443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538" r:id="rId68"/>
    <p:sldId id="579" r:id="rId69"/>
    <p:sldId id="539" r:id="rId70"/>
    <p:sldId id="540" r:id="rId71"/>
    <p:sldId id="541" r:id="rId72"/>
    <p:sldId id="542" r:id="rId73"/>
    <p:sldId id="543" r:id="rId74"/>
    <p:sldId id="544" r:id="rId75"/>
    <p:sldId id="545" r:id="rId76"/>
    <p:sldId id="546" r:id="rId77"/>
    <p:sldId id="580" r:id="rId78"/>
    <p:sldId id="453" r:id="rId79"/>
    <p:sldId id="454" r:id="rId80"/>
    <p:sldId id="455" r:id="rId81"/>
    <p:sldId id="456" r:id="rId82"/>
    <p:sldId id="581" r:id="rId83"/>
    <p:sldId id="582" r:id="rId84"/>
    <p:sldId id="583" r:id="rId85"/>
    <p:sldId id="584" r:id="rId86"/>
    <p:sldId id="585" r:id="rId87"/>
    <p:sldId id="457" r:id="rId88"/>
    <p:sldId id="586" r:id="rId89"/>
    <p:sldId id="587" r:id="rId90"/>
    <p:sldId id="588" r:id="rId91"/>
    <p:sldId id="589" r:id="rId92"/>
    <p:sldId id="590" r:id="rId93"/>
    <p:sldId id="591" r:id="rId94"/>
    <p:sldId id="592" r:id="rId95"/>
    <p:sldId id="593" r:id="rId96"/>
    <p:sldId id="594" r:id="rId97"/>
    <p:sldId id="467" r:id="rId98"/>
    <p:sldId id="59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5" autoAdjust="0"/>
    <p:restoredTop sz="86381" autoAdjust="0"/>
  </p:normalViewPr>
  <p:slideViewPr>
    <p:cSldViewPr snapToGrid="0">
      <p:cViewPr varScale="1">
        <p:scale>
          <a:sx n="40" d="100"/>
          <a:sy n="40" d="100"/>
        </p:scale>
        <p:origin x="60" y="476"/>
      </p:cViewPr>
      <p:guideLst/>
    </p:cSldViewPr>
  </p:slideViewPr>
  <p:outlineViewPr>
    <p:cViewPr>
      <p:scale>
        <a:sx n="33" d="100"/>
        <a:sy n="33" d="100"/>
      </p:scale>
      <p:origin x="0" y="-109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FDCC5-E635-4BE8-B461-F68C831E1100}" type="datetimeFigureOut">
              <a:rPr lang="x-none" smtClean="0"/>
              <a:t>2024-07-05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EF7DC-39F1-418A-BB24-FA80F041770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14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halo around Li nuclei; </a:t>
            </a:r>
            <a:r>
              <a:rPr lang="en-US" dirty="0" err="1"/>
              <a:t>flackig</a:t>
            </a:r>
            <a:r>
              <a:rPr lang="en-US" baseline="0" dirty="0"/>
              <a:t> Cu </a:t>
            </a:r>
            <a:r>
              <a:rPr lang="en-US" baseline="0" dirty="0" err="1"/>
              <a:t>yta</a:t>
            </a:r>
            <a:r>
              <a:rPr lang="en-US" baseline="0" dirty="0"/>
              <a:t>, </a:t>
            </a:r>
            <a:r>
              <a:rPr lang="en-US" baseline="0" dirty="0" err="1"/>
              <a:t>pga</a:t>
            </a:r>
            <a:r>
              <a:rPr lang="en-US" baseline="0" dirty="0"/>
              <a:t> </a:t>
            </a:r>
            <a:r>
              <a:rPr lang="en-US" baseline="0" dirty="0" err="1"/>
              <a:t>elektropolering</a:t>
            </a:r>
            <a:r>
              <a:rPr lang="en-US" baseline="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170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353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10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2925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0697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9198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504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82301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2679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(slut); </a:t>
            </a:r>
            <a:r>
              <a:rPr lang="en-GB" dirty="0" err="1"/>
              <a:t>shiet</a:t>
            </a:r>
            <a:r>
              <a:rPr lang="en-GB" dirty="0"/>
              <a:t>, </a:t>
            </a:r>
            <a:r>
              <a:rPr lang="en-GB" dirty="0" err="1"/>
              <a:t>bubblade</a:t>
            </a:r>
            <a:r>
              <a:rPr lang="en-GB" dirty="0"/>
              <a:t> vid zoom-in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363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54972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difference between EP samples and not EP (only mechanical polishing)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014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99969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2196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0018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076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051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4374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3282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47211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37005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84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885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79878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8418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0144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18472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4581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0345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7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35357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91103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3011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38304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10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0320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99696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12845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4815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335600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0604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6045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5631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73506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0492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7061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1128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6454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60194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9903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5605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4354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3285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539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8808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7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696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111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8F6D-5A42-49C3-B60C-CF24E92891CD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2024-06-27_S16-S17-S18-S19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S1x_Icell_t1800_C0010_J01</a:t>
            </a:r>
          </a:p>
          <a:p>
            <a:r>
              <a:rPr lang="en-US" dirty="0" err="1"/>
              <a:t>Gottfrid</a:t>
            </a:r>
            <a:r>
              <a:rPr lang="en-US" dirty="0"/>
              <a:t> Olsson</a:t>
            </a:r>
          </a:p>
        </p:txBody>
      </p:sp>
    </p:spTree>
    <p:extLst>
      <p:ext uri="{BB962C8B-B14F-4D97-AF65-F5344CB8AC3E}">
        <p14:creationId xmlns:p14="http://schemas.microsoft.com/office/powerpoint/2010/main" val="372511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down, right: pretty even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down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0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down, less even deposition; also streaks of Li: left picture is further 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6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down;      left: up and left – bubbles, locally bad wash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up, left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54" y="145317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8010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41925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692" y="50165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48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grid SEM images squares, dx=</a:t>
            </a:r>
            <a:r>
              <a:rPr lang="en-US" dirty="0" err="1"/>
              <a:t>dy</a:t>
            </a:r>
            <a:r>
              <a:rPr lang="en-US" dirty="0"/>
              <a:t>=750mu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64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 of 16 (I’ll take zoomed out pics too, until we know that the deposition is even)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2 of 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2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4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with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/>
              <a:t>Reproducibility after changes to method: are the properties of the samples the same? If they differ, how?</a:t>
            </a:r>
          </a:p>
          <a:p>
            <a:pPr marL="514350" indent="-514350">
              <a:buAutoNum type="alphaLcParenBoth"/>
            </a:pPr>
            <a:r>
              <a:rPr lang="en-US" dirty="0"/>
              <a:t>SEM images in a 4x4 grid for image analysis</a:t>
            </a:r>
          </a:p>
          <a:p>
            <a:pPr marL="914400" lvl="1" indent="-457200">
              <a:buAutoNum type="arabicParenR"/>
            </a:pPr>
            <a:r>
              <a:rPr lang="en-US" dirty="0"/>
              <a:t>Test of 4x4 sampling</a:t>
            </a:r>
          </a:p>
          <a:p>
            <a:pPr marL="914400" lvl="1" indent="-457200">
              <a:buAutoNum type="arabicParenR"/>
            </a:pPr>
            <a:r>
              <a:rPr lang="en-US" dirty="0"/>
              <a:t>Images for training (images taken close to the grid-images)</a:t>
            </a:r>
          </a:p>
          <a:p>
            <a:pPr marL="914400" lvl="1" indent="-457200">
              <a:buAutoNum type="arabicParenR"/>
            </a:pPr>
            <a:r>
              <a:rPr lang="en-US" dirty="0"/>
              <a:t>Images for analysis (4x4 grid)</a:t>
            </a:r>
          </a:p>
        </p:txBody>
      </p:sp>
    </p:spTree>
    <p:extLst>
      <p:ext uri="{BB962C8B-B14F-4D97-AF65-F5344CB8AC3E}">
        <p14:creationId xmlns:p14="http://schemas.microsoft.com/office/powerpoint/2010/main" val="308951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8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72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7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323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0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43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1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9 of 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708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92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10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5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11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24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12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6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use 10kV3.0nA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 imaging achieved: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53" y="2533040"/>
            <a:ext cx="4554904" cy="3643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1" y="2533040"/>
            <a:ext cx="4554903" cy="36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14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70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S16: some AI training images, taken at spots with clear Li/Cu separation (around point 8)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6107" y="1357923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1461" y="4882662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9" y="1826846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014" y="402626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0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 deposition pretty okay evenly distributed</a:t>
            </a:r>
          </a:p>
          <a:p>
            <a:pPr lvl="1"/>
            <a:r>
              <a:rPr lang="en-US" dirty="0"/>
              <a:t>Although some parts barren of Li</a:t>
            </a:r>
          </a:p>
          <a:p>
            <a:r>
              <a:rPr lang="en-US" dirty="0"/>
              <a:t>Washing is still weird with some parts covered in shite, but most of this sample looked good</a:t>
            </a:r>
          </a:p>
          <a:p>
            <a:r>
              <a:rPr lang="en-US" dirty="0"/>
              <a:t>4x4 grid sampling seems even better than 3x3 and won’t take that long if only the zoomed-in image is taken </a:t>
            </a:r>
          </a:p>
          <a:p>
            <a:pPr lvl="1"/>
            <a:r>
              <a:rPr lang="en-US" dirty="0"/>
              <a:t>The long time waste is waiting for the </a:t>
            </a:r>
            <a:r>
              <a:rPr lang="en-US" dirty="0" err="1"/>
              <a:t>SmartSoft</a:t>
            </a:r>
            <a:r>
              <a:rPr lang="en-US" dirty="0"/>
              <a:t> program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9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59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S17_Icell_t1800_C0010_J01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 polished to P4000 then to 0.25 microns diamond slurry </a:t>
            </a:r>
          </a:p>
        </p:txBody>
      </p:sp>
    </p:spTree>
    <p:extLst>
      <p:ext uri="{BB962C8B-B14F-4D97-AF65-F5344CB8AC3E}">
        <p14:creationId xmlns:p14="http://schemas.microsoft.com/office/powerpoint/2010/main" val="3780970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S17: top edge, grinding marks visible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16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S17: down, Li stripes (why?)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4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S17: down; left; down, right (still stripes)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5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S17: 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981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0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S16_Icell_t1800_C0010_J01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 polished to P4000 then </a:t>
            </a:r>
            <a:r>
              <a:rPr lang="en-US" dirty="0" err="1"/>
              <a:t>electropolished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7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S17: grid SEM images squares, dx=</a:t>
            </a:r>
            <a:r>
              <a:rPr lang="en-US" dirty="0" err="1"/>
              <a:t>dy</a:t>
            </a:r>
            <a:r>
              <a:rPr lang="en-US" dirty="0"/>
              <a:t>=1000mu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sample won’t give good analysis since the Li is so uneven</a:t>
            </a:r>
          </a:p>
          <a:p>
            <a:r>
              <a:rPr lang="en-US" dirty="0"/>
              <a:t>Taking 3x3 pictures zoomed out for reference of </a:t>
            </a:r>
            <a:r>
              <a:rPr lang="en-US" dirty="0" err="1"/>
              <a:t>uneveness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21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5 of 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90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6 of 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7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3 of 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46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2 of 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82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 of 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07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4 of 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00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7 of 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35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8 of 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61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9 of 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top edge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S17: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mechanical polishing, even to 0.25 microns diamond slurry, results in clearly visible ‘grinding lines’. If </a:t>
            </a:r>
            <a:r>
              <a:rPr lang="en-US" dirty="0" err="1"/>
              <a:t>electropolishing</a:t>
            </a:r>
            <a:r>
              <a:rPr lang="en-US" dirty="0"/>
              <a:t> is done, these lines are no longer observed</a:t>
            </a:r>
          </a:p>
          <a:p>
            <a:r>
              <a:rPr lang="en-US" dirty="0"/>
              <a:t>This sample shows very uneven Li, with Li being observed in stripes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2785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S18_Icell_t1800_C0010_J01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 polished to P4000 then to 0.25 microns diamond slurry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37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S18: top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88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S18: top edge, again grinding lines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5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S18: sane thing, but this looks maybe like the tweezer caused this (larger mark in 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45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S18: right of previous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5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83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S18: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51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Sxx</a:t>
            </a:r>
            <a:r>
              <a:rPr lang="en-US" dirty="0"/>
              <a:t>: grid SEM images squares, dx=</a:t>
            </a:r>
            <a:r>
              <a:rPr lang="en-US" dirty="0" err="1"/>
              <a:t>dy</a:t>
            </a:r>
            <a:r>
              <a:rPr lang="en-US" dirty="0"/>
              <a:t>=750mu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different SED multiplier V and contrast, brightness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692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8692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8138" y="1562894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762" y="110001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381" y="233936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4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2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77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5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4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5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8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4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7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753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044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5478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49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5 of 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0800" y="2250831"/>
            <a:ext cx="7745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Changed:</a:t>
            </a:r>
          </a:p>
          <a:p>
            <a:r>
              <a:rPr lang="en-US" dirty="0"/>
              <a:t>SED multiplier voltage 1560 (unchanged)</a:t>
            </a:r>
          </a:p>
          <a:p>
            <a:r>
              <a:rPr lang="en-US" dirty="0"/>
              <a:t>Contrast 28 % (changed)</a:t>
            </a:r>
          </a:p>
          <a:p>
            <a:r>
              <a:rPr lang="en-US" dirty="0"/>
              <a:t>Brightness coarse 71 % (unchanged)</a:t>
            </a:r>
          </a:p>
          <a:p>
            <a:r>
              <a:rPr lang="en-US" dirty="0"/>
              <a:t>Brightness fine 30 % (changed)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10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9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2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different SED multiplier V and contrast, brightness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10kV, 3nA</a:t>
            </a:r>
          </a:p>
          <a:p>
            <a:r>
              <a:rPr lang="en-US" dirty="0"/>
              <a:t>SED multiplier voltage 1560</a:t>
            </a:r>
          </a:p>
          <a:p>
            <a:r>
              <a:rPr lang="en-US" dirty="0"/>
              <a:t>Contrast 30 %, brightness 71% coarse, 45% fine</a:t>
            </a:r>
          </a:p>
        </p:txBody>
      </p:sp>
    </p:spTree>
    <p:extLst>
      <p:ext uri="{BB962C8B-B14F-4D97-AF65-F5344CB8AC3E}">
        <p14:creationId xmlns:p14="http://schemas.microsoft.com/office/powerpoint/2010/main" val="1653946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10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560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11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04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12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85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16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88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65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14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05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13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0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S18: a few AI training images (grinding lines)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292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92" y="1885951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92" y="217072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46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S18: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sample had much more even Li deposition!</a:t>
            </a:r>
          </a:p>
          <a:p>
            <a:r>
              <a:rPr lang="en-US" dirty="0"/>
              <a:t>Some very small Li(?) can be observed around Li particles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7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839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moving down;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85" y="651265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75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S19_Icell_t1800_C0010_J01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67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S19: top edge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0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S19: top edge of deposition; left: just below top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2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S19: down, little to no Li at center of Li-disk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448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S19: down; dark part on left-hand side…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01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S19: a little bit down;</a:t>
            </a:r>
            <a:br>
              <a:rPr lang="en-US" dirty="0"/>
            </a:br>
            <a:r>
              <a:rPr lang="en-US" dirty="0"/>
              <a:t>black spots on Cu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3436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54243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981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S19: uneven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842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S19: grid SEM images squares, dx=</a:t>
            </a:r>
            <a:r>
              <a:rPr lang="en-US" dirty="0" err="1"/>
              <a:t>dy</a:t>
            </a:r>
            <a:r>
              <a:rPr lang="en-US" dirty="0"/>
              <a:t>=1500mu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547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5 of 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5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6 of 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1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S16: down, uneven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113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3 of 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727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2 of 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4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1 of 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838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4 of 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00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7 of 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171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8 of 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0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9 of 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593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S19: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some reason, very uneven deposition: looks like less than the other samples (but should be the same C0010)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308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SEM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really good sample, with even Li over a large area</a:t>
            </a:r>
          </a:p>
          <a:p>
            <a:r>
              <a:rPr lang="en-US" dirty="0"/>
              <a:t>4x4 grid sampling works too</a:t>
            </a:r>
          </a:p>
          <a:p>
            <a:pPr lvl="1"/>
            <a:r>
              <a:rPr lang="en-US" dirty="0"/>
              <a:t>What dx=</a:t>
            </a:r>
            <a:r>
              <a:rPr lang="en-US" dirty="0" err="1"/>
              <a:t>dy</a:t>
            </a:r>
            <a:r>
              <a:rPr lang="en-US"/>
              <a:t> is best?</a:t>
            </a:r>
            <a:endParaRPr lang="en-US" dirty="0"/>
          </a:p>
          <a:p>
            <a:r>
              <a:rPr lang="en-US" dirty="0"/>
              <a:t>But: large differences in even/uneven Li and washing between samples</a:t>
            </a:r>
          </a:p>
          <a:p>
            <a:pPr lvl="1"/>
            <a:r>
              <a:rPr lang="en-US" dirty="0"/>
              <a:t>BAD reproducibility…</a:t>
            </a:r>
          </a:p>
          <a:p>
            <a:pPr lvl="1"/>
            <a:r>
              <a:rPr lang="en-US" dirty="0"/>
              <a:t>But better (more similar) wash between samples compared to previous times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 ‘worms’ observed</a:t>
            </a:r>
          </a:p>
        </p:txBody>
      </p:sp>
    </p:spTree>
    <p:extLst>
      <p:ext uri="{BB962C8B-B14F-4D97-AF65-F5344CB8AC3E}">
        <p14:creationId xmlns:p14="http://schemas.microsoft.com/office/powerpoint/2010/main" val="25007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1202</Words>
  <Application>Microsoft Office PowerPoint</Application>
  <PresentationFormat>Widescreen</PresentationFormat>
  <Paragraphs>230</Paragraphs>
  <Slides>98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Aptos</vt:lpstr>
      <vt:lpstr>Arial</vt:lpstr>
      <vt:lpstr>Calibri</vt:lpstr>
      <vt:lpstr>Calibri Light</vt:lpstr>
      <vt:lpstr>Office Theme</vt:lpstr>
      <vt:lpstr>2024-06-27_S16-S17-S18-S19</vt:lpstr>
      <vt:lpstr>Goals with this session</vt:lpstr>
      <vt:lpstr>I’ll use 10kV3.0nA</vt:lpstr>
      <vt:lpstr>S16_Icell_t1800_C0010_J01</vt:lpstr>
      <vt:lpstr>S16: top edge </vt:lpstr>
      <vt:lpstr>Testing different SED multiplier V and contrast, brightness</vt:lpstr>
      <vt:lpstr>Testing different SED multiplier V and contrast, brightness</vt:lpstr>
      <vt:lpstr>S16: moving down; edge of deposition</vt:lpstr>
      <vt:lpstr>S16: down, uneven deposition</vt:lpstr>
      <vt:lpstr>S16: down, right: pretty even deposition</vt:lpstr>
      <vt:lpstr>S16: down </vt:lpstr>
      <vt:lpstr>S16: down, less even deposition; also streaks of Li: left picture is further down</vt:lpstr>
      <vt:lpstr>S16: down;      left: up and left – bubbles, locally bad wash</vt:lpstr>
      <vt:lpstr>S16: up, left </vt:lpstr>
      <vt:lpstr>S16: grid SEM images squares, dx=dy=750mu</vt:lpstr>
      <vt:lpstr>Position 1 of 16 (I’ll take zoomed out pics too, until we know that the deposition is even)</vt:lpstr>
      <vt:lpstr>Position 2 of 16</vt:lpstr>
      <vt:lpstr>Position 3 of 16</vt:lpstr>
      <vt:lpstr>Position 4 of 16</vt:lpstr>
      <vt:lpstr>Position 8 of 16</vt:lpstr>
      <vt:lpstr>Position 7 of 16</vt:lpstr>
      <vt:lpstr>Position 6 of 16</vt:lpstr>
      <vt:lpstr>Position 5 of 16</vt:lpstr>
      <vt:lpstr>Position 9 of 16</vt:lpstr>
      <vt:lpstr>Position 10 of 16</vt:lpstr>
      <vt:lpstr>Position 11 of 16</vt:lpstr>
      <vt:lpstr>Position 12 of 16</vt:lpstr>
      <vt:lpstr>Position 16 of 16</vt:lpstr>
      <vt:lpstr>Position 15 of 16</vt:lpstr>
      <vt:lpstr>Position 14 of 16</vt:lpstr>
      <vt:lpstr>Position 13 of 16</vt:lpstr>
      <vt:lpstr>S16: some AI training images, taken at spots with clear Li/Cu separation (around point 8)</vt:lpstr>
      <vt:lpstr>S16: learning points</vt:lpstr>
      <vt:lpstr>(next sample)</vt:lpstr>
      <vt:lpstr>S17_Icell_t1800_C0010_J01</vt:lpstr>
      <vt:lpstr>S17: top edge, grinding marks visible</vt:lpstr>
      <vt:lpstr>S17: down, Li stripes (why?) </vt:lpstr>
      <vt:lpstr>S17: down; left; down, right (still stripes)</vt:lpstr>
      <vt:lpstr>S17: down</vt:lpstr>
      <vt:lpstr>S17: grid SEM images squares, dx=dy=1000mu</vt:lpstr>
      <vt:lpstr>Position 5 of 9</vt:lpstr>
      <vt:lpstr>Position 6 of 9</vt:lpstr>
      <vt:lpstr>Position 3 of 9</vt:lpstr>
      <vt:lpstr>Position 2 of 9</vt:lpstr>
      <vt:lpstr>Position 1 of 9</vt:lpstr>
      <vt:lpstr>Position 4 of 9</vt:lpstr>
      <vt:lpstr>Position 7 of 9</vt:lpstr>
      <vt:lpstr>Position 8 of 9</vt:lpstr>
      <vt:lpstr>Position 9 of 9</vt:lpstr>
      <vt:lpstr>S17: learning points</vt:lpstr>
      <vt:lpstr>(next sample)</vt:lpstr>
      <vt:lpstr>S18_Icell_t1800_C0010_J01</vt:lpstr>
      <vt:lpstr>S18: top edge</vt:lpstr>
      <vt:lpstr>S18: top edge, again grinding lines </vt:lpstr>
      <vt:lpstr>S18: sane thing, but this looks maybe like the tweezer caused this (larger mark in Cu)</vt:lpstr>
      <vt:lpstr>S18: right of previous image</vt:lpstr>
      <vt:lpstr>S18: </vt:lpstr>
      <vt:lpstr>S18: </vt:lpstr>
      <vt:lpstr>Sxx: grid SEM images squares, dx=dy=750mu</vt:lpstr>
      <vt:lpstr>Position 1 of 16</vt:lpstr>
      <vt:lpstr>Position 2 of 16</vt:lpstr>
      <vt:lpstr>Position 3 of 16</vt:lpstr>
      <vt:lpstr>Position 4 of 16</vt:lpstr>
      <vt:lpstr>Position 8 of 16</vt:lpstr>
      <vt:lpstr>Position 7 of 16</vt:lpstr>
      <vt:lpstr>Position 6 of 16</vt:lpstr>
      <vt:lpstr>Position 5 of 16</vt:lpstr>
      <vt:lpstr>Position 5 of 16</vt:lpstr>
      <vt:lpstr>Position 9 of 16</vt:lpstr>
      <vt:lpstr>Position 10 of 16</vt:lpstr>
      <vt:lpstr>Position 11 of 16</vt:lpstr>
      <vt:lpstr>Position 12 of 16</vt:lpstr>
      <vt:lpstr>Position 16 of 16</vt:lpstr>
      <vt:lpstr>Position 15 of 16</vt:lpstr>
      <vt:lpstr>Position 14 of 16</vt:lpstr>
      <vt:lpstr>Position 13 of 16</vt:lpstr>
      <vt:lpstr>S18: a few AI training images (grinding lines)</vt:lpstr>
      <vt:lpstr>S18: learning points</vt:lpstr>
      <vt:lpstr>(next sample)</vt:lpstr>
      <vt:lpstr>S19_Icell_t1800_C0010_J01</vt:lpstr>
      <vt:lpstr>S19: top edge </vt:lpstr>
      <vt:lpstr>S19: top edge of deposition; left: just below top edge of deposition</vt:lpstr>
      <vt:lpstr>S19: down, little to no Li at center of Li-disk </vt:lpstr>
      <vt:lpstr>S19: down; dark part on left-hand side…</vt:lpstr>
      <vt:lpstr>S19: a little bit down; black spots on Cu </vt:lpstr>
      <vt:lpstr>S19: uneven </vt:lpstr>
      <vt:lpstr>S19: grid SEM images squares, dx=dy=1500mu</vt:lpstr>
      <vt:lpstr>Position 5 of 9</vt:lpstr>
      <vt:lpstr>Position 6 of 9</vt:lpstr>
      <vt:lpstr>Position 3 of 9</vt:lpstr>
      <vt:lpstr>Position 2 of 9</vt:lpstr>
      <vt:lpstr>Position 1 of 9</vt:lpstr>
      <vt:lpstr>Position 4 of 9</vt:lpstr>
      <vt:lpstr>Position 7 of 9</vt:lpstr>
      <vt:lpstr>Position 8 of 9</vt:lpstr>
      <vt:lpstr>Position 9 of 9</vt:lpstr>
      <vt:lpstr>S19: learning points</vt:lpstr>
      <vt:lpstr>Summary SEM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2024-06-25_S12-S13-S14-S15</dc:title>
  <dc:creator>PHI</dc:creator>
  <cp:lastModifiedBy>Gottfrid Olsson</cp:lastModifiedBy>
  <cp:revision>57</cp:revision>
  <dcterms:created xsi:type="dcterms:W3CDTF">2024-06-25T11:12:07Z</dcterms:created>
  <dcterms:modified xsi:type="dcterms:W3CDTF">2024-07-05T11:16:42Z</dcterms:modified>
</cp:coreProperties>
</file>